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58" r:id="rId6"/>
    <p:sldId id="259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687E-B770-4A34-A5E7-50074C81A3E6}" type="datetimeFigureOut">
              <a:rPr lang="nl-NL" smtClean="0"/>
              <a:t>8-3-2020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A6F7-488D-4D70-B623-C9D1EC33E6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Feedback geve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n op LA 2 Ken je werkplek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Studievoortgang</a:t>
            </a:r>
          </a:p>
          <a:p>
            <a:r>
              <a:rPr lang="nl-NL" dirty="0" smtClean="0"/>
              <a:t>Feedback LA2 ken je werkplek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Feedback LA2 ken </a:t>
            </a:r>
            <a:r>
              <a:rPr lang="nl-NL"/>
              <a:t>je </a:t>
            </a:r>
            <a:r>
              <a:rPr lang="nl-NL" smtClean="0"/>
              <a:t>werkplek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>
                <a:sym typeface="Wingdings" panose="05000000000000000000" pitchFamily="2" charset="2"/>
              </a:rPr>
              <a:t>Zijn de twee onderdelen van het LA uitgebreid en diepgaand genoeg uitgewerkt of blijft het te oppervlakkig? Zo nee  wat kan er nog aan toegevoegd worden en waar kan de student deze informatie vandaan halen?</a:t>
            </a:r>
          </a:p>
          <a:p>
            <a:pPr marL="0" indent="0">
              <a:buNone/>
            </a:pPr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/>
              <a:t> Kloppen de gekoppelde ondernemerscompetenties bij de beschreven en gefotografeerde werkzaamheden? Zo nee </a:t>
            </a:r>
            <a:r>
              <a:rPr lang="nl-NL" dirty="0" smtClean="0">
                <a:sym typeface="Wingdings" panose="05000000000000000000" pitchFamily="2" charset="2"/>
              </a:rPr>
              <a:t> Welke ondernemerscompetenties passen beter en waarom?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7" ma:contentTypeDescription="Een nieuw document maken." ma:contentTypeScope="" ma:versionID="29efb9311dc7e16ef24fe9c0ddd46091">
  <xsd:schema xmlns:xsd="http://www.w3.org/2001/XMLSchema" xmlns:xs="http://www.w3.org/2001/XMLSchema" xmlns:p="http://schemas.microsoft.com/office/2006/metadata/properties" xmlns:ns3="5cdedd98-05a6-4844-a2be-4403c98339c5" targetNamespace="http://schemas.microsoft.com/office/2006/metadata/properties" ma:root="true" ma:fieldsID="c0e64ec99bee8d3a389d78b6c44c6581" ns3:_="">
    <xsd:import namespace="5cdedd98-05a6-4844-a2be-4403c98339c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68B9F9-43CA-4DF3-8478-5A719AC2A5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D25A17-D765-4CF1-B624-CA09AE5097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3892-5646-44BE-898C-BAC452903BF4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5cdedd98-05a6-4844-a2be-4403c98339c5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1623</TotalTime>
  <Words>80</Words>
  <Application>Microsoft Office PowerPoint</Application>
  <PresentationFormat>Diavoorstelling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Kantoorthema</vt:lpstr>
      <vt:lpstr>PowerPoint-presentatie</vt:lpstr>
      <vt:lpstr>Inhoud</vt:lpstr>
      <vt:lpstr>Feedback LA2 ken je werkplek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17</cp:revision>
  <dcterms:created xsi:type="dcterms:W3CDTF">2013-11-15T15:05:42Z</dcterms:created>
  <dcterms:modified xsi:type="dcterms:W3CDTF">2020-03-08T21:21:38Z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